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tags/tag21.xml" ContentType="application/vnd.openxmlformats-officedocument.presentationml.tags+xml"/>
  <Override PartName="/ppt/notesSlides/notesSlide32.xml" ContentType="application/vnd.openxmlformats-officedocument.presentationml.notesSlide+xml"/>
  <Override PartName="/ppt/tags/tag22.xml" ContentType="application/vnd.openxmlformats-officedocument.presentationml.tags+xml"/>
  <Override PartName="/ppt/notesSlides/notesSlide33.xml" ContentType="application/vnd.openxmlformats-officedocument.presentationml.notesSlide+xml"/>
  <Override PartName="/ppt/tags/tag23.xml" ContentType="application/vnd.openxmlformats-officedocument.presentationml.tags+xml"/>
  <Override PartName="/ppt/notesSlides/notesSlide34.xml" ContentType="application/vnd.openxmlformats-officedocument.presentationml.notesSlide+xml"/>
  <Override PartName="/ppt/tags/tag24.xml" ContentType="application/vnd.openxmlformats-officedocument.presentationml.tags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9" r:id="rId3"/>
  </p:sldMasterIdLst>
  <p:notesMasterIdLst>
    <p:notesMasterId r:id="rId60"/>
  </p:notesMasterIdLst>
  <p:handoutMasterIdLst>
    <p:handoutMasterId r:id="rId61"/>
  </p:handoutMasterIdLst>
  <p:sldIdLst>
    <p:sldId id="610" r:id="rId4"/>
    <p:sldId id="612" r:id="rId5"/>
    <p:sldId id="613" r:id="rId6"/>
    <p:sldId id="614" r:id="rId7"/>
    <p:sldId id="572" r:id="rId8"/>
    <p:sldId id="615" r:id="rId9"/>
    <p:sldId id="570" r:id="rId10"/>
    <p:sldId id="616" r:id="rId11"/>
    <p:sldId id="617" r:id="rId12"/>
    <p:sldId id="618" r:id="rId13"/>
    <p:sldId id="619" r:id="rId14"/>
    <p:sldId id="620" r:id="rId15"/>
    <p:sldId id="621" r:id="rId16"/>
    <p:sldId id="628" r:id="rId17"/>
    <p:sldId id="629" r:id="rId18"/>
    <p:sldId id="630" r:id="rId19"/>
    <p:sldId id="631" r:id="rId20"/>
    <p:sldId id="632" r:id="rId21"/>
    <p:sldId id="633" r:id="rId22"/>
    <p:sldId id="634" r:id="rId23"/>
    <p:sldId id="635" r:id="rId24"/>
    <p:sldId id="636" r:id="rId25"/>
    <p:sldId id="637" r:id="rId26"/>
    <p:sldId id="638" r:id="rId27"/>
    <p:sldId id="639" r:id="rId28"/>
    <p:sldId id="640" r:id="rId29"/>
    <p:sldId id="641" r:id="rId30"/>
    <p:sldId id="642" r:id="rId31"/>
    <p:sldId id="643" r:id="rId32"/>
    <p:sldId id="644" r:id="rId33"/>
    <p:sldId id="645" r:id="rId34"/>
    <p:sldId id="646" r:id="rId35"/>
    <p:sldId id="647" r:id="rId36"/>
    <p:sldId id="648" r:id="rId37"/>
    <p:sldId id="651" r:id="rId38"/>
    <p:sldId id="650" r:id="rId39"/>
    <p:sldId id="627" r:id="rId40"/>
    <p:sldId id="653" r:id="rId41"/>
    <p:sldId id="654" r:id="rId42"/>
    <p:sldId id="626" r:id="rId43"/>
    <p:sldId id="656" r:id="rId44"/>
    <p:sldId id="657" r:id="rId45"/>
    <p:sldId id="625" r:id="rId46"/>
    <p:sldId id="658" r:id="rId47"/>
    <p:sldId id="659" r:id="rId48"/>
    <p:sldId id="660" r:id="rId49"/>
    <p:sldId id="661" r:id="rId50"/>
    <p:sldId id="662" r:id="rId51"/>
    <p:sldId id="663" r:id="rId52"/>
    <p:sldId id="664" r:id="rId53"/>
    <p:sldId id="665" r:id="rId54"/>
    <p:sldId id="666" r:id="rId55"/>
    <p:sldId id="624" r:id="rId56"/>
    <p:sldId id="622" r:id="rId57"/>
    <p:sldId id="260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A4"/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DB8A5-C1CF-4AAB-B513-4C10CE211873}" v="160" dt="2019-03-20T16:25:46.118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73" d="100"/>
          <a:sy n="73" d="100"/>
        </p:scale>
        <p:origin x="370" y="3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</pc:docChgLst>
  <pc:docChgLst>
    <pc:chgData name="Rob Sewell" userId="c802df42025d5e1f" providerId="LiveId" clId="{D3EE81B4-8C67-4A10-9281-22D463B60386}"/>
  </pc:docChgLst>
  <pc:docChgLst>
    <pc:chgData name="Rob Sewell" userId="c802df42025d5e1f" providerId="LiveId" clId="{4B9A188C-F113-41BA-9900-4811CE5CE133}"/>
  </pc:docChgLst>
  <pc:docChgLst>
    <pc:chgData name="Rob Sewell" userId="c802df42025d5e1f" providerId="LiveId" clId="{5E6DB8A5-C1CF-4AAB-B513-4C10CE211873}"/>
    <pc:docChg chg="undo custSel addSld delSld modSld sldOrd delMainMaster">
      <pc:chgData name="Rob Sewell" userId="c802df42025d5e1f" providerId="LiveId" clId="{5E6DB8A5-C1CF-4AAB-B513-4C10CE211873}" dt="2019-03-20T16:25:46.118" v="637"/>
      <pc:docMkLst>
        <pc:docMk/>
      </pc:docMkLst>
      <pc:sldChg chg="modTransition">
        <pc:chgData name="Rob Sewell" userId="c802df42025d5e1f" providerId="LiveId" clId="{5E6DB8A5-C1CF-4AAB-B513-4C10CE211873}" dt="2019-03-20T16:25:46.118" v="637"/>
        <pc:sldMkLst>
          <pc:docMk/>
          <pc:sldMk cId="3841788104" sldId="260"/>
        </pc:sldMkLst>
      </pc:sldChg>
      <pc:sldChg chg="del modTransition">
        <pc:chgData name="Rob Sewell" userId="c802df42025d5e1f" providerId="LiveId" clId="{5E6DB8A5-C1CF-4AAB-B513-4C10CE211873}" dt="2019-03-20T16:25:46.118" v="637"/>
        <pc:sldMkLst>
          <pc:docMk/>
          <pc:sldMk cId="3997703935" sldId="275"/>
        </pc:sldMkLst>
      </pc:sldChg>
      <pc:sldChg chg="del modTransition">
        <pc:chgData name="Rob Sewell" userId="c802df42025d5e1f" providerId="LiveId" clId="{5E6DB8A5-C1CF-4AAB-B513-4C10CE211873}" dt="2019-03-20T16:25:46.118" v="637"/>
        <pc:sldMkLst>
          <pc:docMk/>
          <pc:sldMk cId="4220550360" sldId="570"/>
        </pc:sldMkLst>
      </pc:sldChg>
      <pc:sldChg chg="del modTransition">
        <pc:chgData name="Rob Sewell" userId="c802df42025d5e1f" providerId="LiveId" clId="{5E6DB8A5-C1CF-4AAB-B513-4C10CE211873}" dt="2019-03-20T16:25:46.118" v="637"/>
        <pc:sldMkLst>
          <pc:docMk/>
          <pc:sldMk cId="1451808447" sldId="572"/>
        </pc:sldMkLst>
      </pc:sldChg>
      <pc:sldChg chg="addSp delSp modSp add modTransition">
        <pc:chgData name="Rob Sewell" userId="c802df42025d5e1f" providerId="LiveId" clId="{5E6DB8A5-C1CF-4AAB-B513-4C10CE211873}" dt="2019-03-20T16:25:46.118" v="637"/>
        <pc:sldMkLst>
          <pc:docMk/>
          <pc:sldMk cId="1797683821" sldId="610"/>
        </pc:sldMkLst>
        <pc:spChg chg="del">
          <ac:chgData name="Rob Sewell" userId="c802df42025d5e1f" providerId="LiveId" clId="{5E6DB8A5-C1CF-4AAB-B513-4C10CE211873}" dt="2019-02-17T14:08:28.527" v="5" actId="478"/>
          <ac:spMkLst>
            <pc:docMk/>
            <pc:sldMk cId="1797683821" sldId="610"/>
            <ac:spMk id="2" creationId="{07E825AF-FB7C-0B41-B497-9B4293A032C4}"/>
          </ac:spMkLst>
        </pc:spChg>
        <pc:spChg chg="add mod">
          <ac:chgData name="Rob Sewell" userId="c802df42025d5e1f" providerId="LiveId" clId="{5E6DB8A5-C1CF-4AAB-B513-4C10CE211873}" dt="2019-02-17T14:12:12.186" v="87" actId="1076"/>
          <ac:spMkLst>
            <pc:docMk/>
            <pc:sldMk cId="1797683821" sldId="610"/>
            <ac:spMk id="3" creationId="{412EAB22-DEE9-4AED-A15D-76BDCADCA469}"/>
          </ac:spMkLst>
        </pc:spChg>
        <pc:spChg chg="add mod">
          <ac:chgData name="Rob Sewell" userId="c802df42025d5e1f" providerId="LiveId" clId="{5E6DB8A5-C1CF-4AAB-B513-4C10CE211873}" dt="2019-02-17T14:11:49.199" v="79" actId="1076"/>
          <ac:spMkLst>
            <pc:docMk/>
            <pc:sldMk cId="1797683821" sldId="610"/>
            <ac:spMk id="4" creationId="{1CF153A5-B7B0-4A9D-8BF1-A6B55598E74E}"/>
          </ac:spMkLst>
        </pc:spChg>
        <pc:spChg chg="del mod">
          <ac:chgData name="Rob Sewell" userId="c802df42025d5e1f" providerId="LiveId" clId="{5E6DB8A5-C1CF-4AAB-B513-4C10CE211873}" dt="2019-02-17T14:08:56.174" v="14" actId="478"/>
          <ac:spMkLst>
            <pc:docMk/>
            <pc:sldMk cId="1797683821" sldId="610"/>
            <ac:spMk id="6" creationId="{2680E32B-1B1F-4E23-9AFC-F27B99F3793E}"/>
          </ac:spMkLst>
        </pc:spChg>
        <pc:picChg chg="add mod">
          <ac:chgData name="Rob Sewell" userId="c802df42025d5e1f" providerId="LiveId" clId="{5E6DB8A5-C1CF-4AAB-B513-4C10CE211873}" dt="2019-02-17T14:09:54.590" v="29" actId="1076"/>
          <ac:picMkLst>
            <pc:docMk/>
            <pc:sldMk cId="1797683821" sldId="610"/>
            <ac:picMk id="5" creationId="{3FFDCA1D-F55B-48A6-BA5F-C999FD70EBF3}"/>
          </ac:picMkLst>
        </pc:picChg>
        <pc:picChg chg="add mod">
          <ac:chgData name="Rob Sewell" userId="c802df42025d5e1f" providerId="LiveId" clId="{5E6DB8A5-C1CF-4AAB-B513-4C10CE211873}" dt="2019-02-17T14:10:10.227" v="31" actId="1076"/>
          <ac:picMkLst>
            <pc:docMk/>
            <pc:sldMk cId="1797683821" sldId="610"/>
            <ac:picMk id="7" creationId="{F5D2FEE0-C7C3-4E09-96CC-C4499AA0F435}"/>
          </ac:picMkLst>
        </pc:picChg>
      </pc:sldChg>
      <pc:sldChg chg="del modTransition">
        <pc:chgData name="Rob Sewell" userId="c802df42025d5e1f" providerId="LiveId" clId="{5E6DB8A5-C1CF-4AAB-B513-4C10CE211873}" dt="2019-03-20T16:25:46.118" v="637"/>
        <pc:sldMkLst>
          <pc:docMk/>
          <pc:sldMk cId="3458296171" sldId="612"/>
        </pc:sldMkLst>
      </pc:sldChg>
      <pc:sldChg chg="del modTransition">
        <pc:chgData name="Rob Sewell" userId="c802df42025d5e1f" providerId="LiveId" clId="{5E6DB8A5-C1CF-4AAB-B513-4C10CE211873}" dt="2019-03-20T16:25:46.118" v="637"/>
        <pc:sldMkLst>
          <pc:docMk/>
          <pc:sldMk cId="3450961477" sldId="613"/>
        </pc:sldMkLst>
      </pc:sldChg>
      <pc:sldChg chg="del modTransition">
        <pc:chgData name="Rob Sewell" userId="c802df42025d5e1f" providerId="LiveId" clId="{5E6DB8A5-C1CF-4AAB-B513-4C10CE211873}" dt="2019-03-20T16:25:46.118" v="637"/>
        <pc:sldMkLst>
          <pc:docMk/>
          <pc:sldMk cId="322559790" sldId="614"/>
        </pc:sldMkLst>
      </pc:sldChg>
      <pc:sldChg chg="del modTransition">
        <pc:chgData name="Rob Sewell" userId="c802df42025d5e1f" providerId="LiveId" clId="{5E6DB8A5-C1CF-4AAB-B513-4C10CE211873}" dt="2019-03-20T16:25:46.118" v="637"/>
        <pc:sldMkLst>
          <pc:docMk/>
          <pc:sldMk cId="2425743179" sldId="615"/>
        </pc:sldMkLst>
      </pc:sldChg>
      <pc:sldChg chg="del modTransition">
        <pc:chgData name="Rob Sewell" userId="c802df42025d5e1f" providerId="LiveId" clId="{5E6DB8A5-C1CF-4AAB-B513-4C10CE211873}" dt="2019-03-20T16:25:46.118" v="637"/>
        <pc:sldMkLst>
          <pc:docMk/>
          <pc:sldMk cId="1379869962" sldId="616"/>
        </pc:sldMkLst>
      </pc:sldChg>
      <pc:sldChg chg="del modTransition">
        <pc:chgData name="Rob Sewell" userId="c802df42025d5e1f" providerId="LiveId" clId="{5E6DB8A5-C1CF-4AAB-B513-4C10CE211873}" dt="2019-03-20T16:25:46.118" v="637"/>
        <pc:sldMkLst>
          <pc:docMk/>
          <pc:sldMk cId="810525286" sldId="617"/>
        </pc:sldMkLst>
      </pc:sldChg>
      <pc:sldChg chg="modSp del modTransition">
        <pc:chgData name="Rob Sewell" userId="c802df42025d5e1f" providerId="LiveId" clId="{5E6DB8A5-C1CF-4AAB-B513-4C10CE211873}" dt="2019-03-20T16:25:46.118" v="637"/>
        <pc:sldMkLst>
          <pc:docMk/>
          <pc:sldMk cId="395301836" sldId="618"/>
        </pc:sldMkLst>
        <pc:spChg chg="mod">
          <ac:chgData name="Rob Sewell" userId="c802df42025d5e1f" providerId="LiveId" clId="{5E6DB8A5-C1CF-4AAB-B513-4C10CE211873}" dt="2019-02-17T14:18:31.057" v="194" actId="255"/>
          <ac:spMkLst>
            <pc:docMk/>
            <pc:sldMk cId="395301836" sldId="618"/>
            <ac:spMk id="4" creationId="{469493AD-DF5A-4F18-8B8F-BBEA448D39EB}"/>
          </ac:spMkLst>
        </pc:spChg>
      </pc:sldChg>
      <pc:sldChg chg="addSp delSp modSp modTransition">
        <pc:chgData name="Rob Sewell" userId="c802df42025d5e1f" providerId="LiveId" clId="{5E6DB8A5-C1CF-4AAB-B513-4C10CE211873}" dt="2019-03-20T16:25:46.118" v="637"/>
        <pc:sldMkLst>
          <pc:docMk/>
          <pc:sldMk cId="1600311632" sldId="619"/>
        </pc:sldMkLst>
        <pc:spChg chg="del">
          <ac:chgData name="Rob Sewell" userId="c802df42025d5e1f" providerId="LiveId" clId="{5E6DB8A5-C1CF-4AAB-B513-4C10CE211873}" dt="2019-02-17T14:14:55.362" v="110" actId="478"/>
          <ac:spMkLst>
            <pc:docMk/>
            <pc:sldMk cId="1600311632" sldId="619"/>
            <ac:spMk id="2" creationId="{07E825AF-FB7C-0B41-B497-9B4293A032C4}"/>
          </ac:spMkLst>
        </pc:spChg>
        <pc:spChg chg="del">
          <ac:chgData name="Rob Sewell" userId="c802df42025d5e1f" providerId="LiveId" clId="{5E6DB8A5-C1CF-4AAB-B513-4C10CE211873}" dt="2019-02-17T14:14:57.102" v="111" actId="478"/>
          <ac:spMkLst>
            <pc:docMk/>
            <pc:sldMk cId="1600311632" sldId="619"/>
            <ac:spMk id="6" creationId="{2680E32B-1B1F-4E23-9AFC-F27B99F3793E}"/>
          </ac:spMkLst>
        </pc:spChg>
        <pc:picChg chg="add mod">
          <ac:chgData name="Rob Sewell" userId="c802df42025d5e1f" providerId="LiveId" clId="{5E6DB8A5-C1CF-4AAB-B513-4C10CE211873}" dt="2019-02-17T14:15:21.810" v="116" actId="1076"/>
          <ac:picMkLst>
            <pc:docMk/>
            <pc:sldMk cId="1600311632" sldId="619"/>
            <ac:picMk id="4" creationId="{4001DCD2-2296-4AE6-A2F6-10F39E0E4FB1}"/>
          </ac:picMkLst>
        </pc:picChg>
      </pc:sldChg>
      <pc:sldChg chg="addSp delSp modSp add del modTransition">
        <pc:chgData name="Rob Sewell" userId="c802df42025d5e1f" providerId="LiveId" clId="{5E6DB8A5-C1CF-4AAB-B513-4C10CE211873}" dt="2019-03-20T16:25:46.118" v="637"/>
        <pc:sldMkLst>
          <pc:docMk/>
          <pc:sldMk cId="2203287282" sldId="620"/>
        </pc:sldMkLst>
        <pc:spChg chg="add del mod">
          <ac:chgData name="Rob Sewell" userId="c802df42025d5e1f" providerId="LiveId" clId="{5E6DB8A5-C1CF-4AAB-B513-4C10CE211873}" dt="2019-02-17T14:17:00.471" v="140"/>
          <ac:spMkLst>
            <pc:docMk/>
            <pc:sldMk cId="2203287282" sldId="620"/>
            <ac:spMk id="3" creationId="{55777C35-FE32-471F-AA9E-9E121C213DB3}"/>
          </ac:spMkLst>
        </pc:spChg>
        <pc:spChg chg="add mod">
          <ac:chgData name="Rob Sewell" userId="c802df42025d5e1f" providerId="LiveId" clId="{5E6DB8A5-C1CF-4AAB-B513-4C10CE211873}" dt="2019-02-17T14:16:21.340" v="128" actId="207"/>
          <ac:spMkLst>
            <pc:docMk/>
            <pc:sldMk cId="2203287282" sldId="620"/>
            <ac:spMk id="4" creationId="{6F320D0C-BFA1-45B8-BAF6-D8F6F25977BA}"/>
          </ac:spMkLst>
        </pc:spChg>
        <pc:spChg chg="add mod">
          <ac:chgData name="Rob Sewell" userId="c802df42025d5e1f" providerId="LiveId" clId="{5E6DB8A5-C1CF-4AAB-B513-4C10CE211873}" dt="2019-02-17T14:16:59.950" v="138" actId="1076"/>
          <ac:spMkLst>
            <pc:docMk/>
            <pc:sldMk cId="2203287282" sldId="620"/>
            <ac:spMk id="5" creationId="{36B39BE3-D179-4B95-9CB7-D4D89C8DDEC4}"/>
          </ac:spMkLst>
        </pc:spChg>
        <pc:picChg chg="add mod">
          <ac:chgData name="Rob Sewell" userId="c802df42025d5e1f" providerId="LiveId" clId="{5E6DB8A5-C1CF-4AAB-B513-4C10CE211873}" dt="2019-02-17T14:16:44.425" v="135" actId="1076"/>
          <ac:picMkLst>
            <pc:docMk/>
            <pc:sldMk cId="2203287282" sldId="620"/>
            <ac:picMk id="2" creationId="{A215EAC9-8692-4504-B6CE-156AC7BCEBA5}"/>
          </ac:picMkLst>
        </pc:picChg>
      </pc:sldChg>
      <pc:sldChg chg="addSp delSp modSp modTransition">
        <pc:chgData name="Rob Sewell" userId="c802df42025d5e1f" providerId="LiveId" clId="{5E6DB8A5-C1CF-4AAB-B513-4C10CE211873}" dt="2019-03-20T16:25:46.118" v="637"/>
        <pc:sldMkLst>
          <pc:docMk/>
          <pc:sldMk cId="1823672899" sldId="621"/>
        </pc:sldMkLst>
        <pc:spChg chg="del">
          <ac:chgData name="Rob Sewell" userId="c802df42025d5e1f" providerId="LiveId" clId="{5E6DB8A5-C1CF-4AAB-B513-4C10CE211873}" dt="2019-02-17T14:17:25.218" v="143" actId="478"/>
          <ac:spMkLst>
            <pc:docMk/>
            <pc:sldMk cId="1823672899" sldId="621"/>
            <ac:spMk id="3" creationId="{BDC39A52-4F98-4639-A0AC-C32BC9EB82A8}"/>
          </ac:spMkLst>
        </pc:spChg>
        <pc:spChg chg="del">
          <ac:chgData name="Rob Sewell" userId="c802df42025d5e1f" providerId="LiveId" clId="{5E6DB8A5-C1CF-4AAB-B513-4C10CE211873}" dt="2019-02-17T14:17:23.318" v="142" actId="478"/>
          <ac:spMkLst>
            <pc:docMk/>
            <pc:sldMk cId="1823672899" sldId="621"/>
            <ac:spMk id="4" creationId="{469493AD-DF5A-4F18-8B8F-BBEA448D39EB}"/>
          </ac:spMkLst>
        </pc:spChg>
        <pc:spChg chg="add mod">
          <ac:chgData name="Rob Sewell" userId="c802df42025d5e1f" providerId="LiveId" clId="{5E6DB8A5-C1CF-4AAB-B513-4C10CE211873}" dt="2019-02-17T14:20:38.163" v="228" actId="1076"/>
          <ac:spMkLst>
            <pc:docMk/>
            <pc:sldMk cId="1823672899" sldId="621"/>
            <ac:spMk id="6" creationId="{60C0CE76-2385-4772-8360-4151108A3263}"/>
          </ac:spMkLst>
        </pc:spChg>
        <pc:spChg chg="add mod">
          <ac:chgData name="Rob Sewell" userId="c802df42025d5e1f" providerId="LiveId" clId="{5E6DB8A5-C1CF-4AAB-B513-4C10CE211873}" dt="2019-02-17T14:19:40.898" v="207" actId="255"/>
          <ac:spMkLst>
            <pc:docMk/>
            <pc:sldMk cId="1823672899" sldId="621"/>
            <ac:spMk id="7" creationId="{38439906-A17C-4700-A6CC-C3404EED471E}"/>
          </ac:spMkLst>
        </pc:spChg>
        <pc:picChg chg="add mod">
          <ac:chgData name="Rob Sewell" userId="c802df42025d5e1f" providerId="LiveId" clId="{5E6DB8A5-C1CF-4AAB-B513-4C10CE211873}" dt="2019-02-17T14:19:55.669" v="210" actId="1076"/>
          <ac:picMkLst>
            <pc:docMk/>
            <pc:sldMk cId="1823672899" sldId="621"/>
            <ac:picMk id="5" creationId="{45203450-FCD3-425B-8791-377A83B98835}"/>
          </ac:picMkLst>
        </pc:picChg>
      </pc:sldChg>
      <pc:sldChg chg="addSp delSp modSp add ord modTransition">
        <pc:chgData name="Rob Sewell" userId="c802df42025d5e1f" providerId="LiveId" clId="{5E6DB8A5-C1CF-4AAB-B513-4C10CE211873}" dt="2019-03-20T16:25:46.118" v="637"/>
        <pc:sldMkLst>
          <pc:docMk/>
          <pc:sldMk cId="2201695551" sldId="622"/>
        </pc:sldMkLst>
        <pc:picChg chg="add del mod">
          <ac:chgData name="Rob Sewell" userId="c802df42025d5e1f" providerId="LiveId" clId="{5E6DB8A5-C1CF-4AAB-B513-4C10CE211873}" dt="2019-02-17T15:12:09.714" v="587" actId="478"/>
          <ac:picMkLst>
            <pc:docMk/>
            <pc:sldMk cId="2201695551" sldId="622"/>
            <ac:picMk id="3" creationId="{F5788944-F742-4398-B928-9F413A111068}"/>
          </ac:picMkLst>
        </pc:picChg>
        <pc:picChg chg="add mod">
          <ac:chgData name="Rob Sewell" userId="c802df42025d5e1f" providerId="LiveId" clId="{5E6DB8A5-C1CF-4AAB-B513-4C10CE211873}" dt="2019-02-17T15:12:42.404" v="593" actId="14100"/>
          <ac:picMkLst>
            <pc:docMk/>
            <pc:sldMk cId="2201695551" sldId="622"/>
            <ac:picMk id="5" creationId="{F84CF00A-E833-4BD9-B38E-8DFD96B37835}"/>
          </ac:picMkLst>
        </pc:picChg>
      </pc:sldChg>
      <pc:sldChg chg="addSp modSp add ord modTransition">
        <pc:chgData name="Rob Sewell" userId="c802df42025d5e1f" providerId="LiveId" clId="{5E6DB8A5-C1CF-4AAB-B513-4C10CE211873}" dt="2019-03-20T16:25:46.118" v="637"/>
        <pc:sldMkLst>
          <pc:docMk/>
          <pc:sldMk cId="653507676" sldId="624"/>
        </pc:sldMkLst>
        <pc:spChg chg="add mod">
          <ac:chgData name="Rob Sewell" userId="c802df42025d5e1f" providerId="LiveId" clId="{5E6DB8A5-C1CF-4AAB-B513-4C10CE211873}" dt="2019-02-17T14:54:13.566" v="522" actId="1076"/>
          <ac:spMkLst>
            <pc:docMk/>
            <pc:sldMk cId="653507676" sldId="624"/>
            <ac:spMk id="2" creationId="{4D5D4D78-AAFA-4ACC-9DCA-AA0A331AB3A3}"/>
          </ac:spMkLst>
        </pc:spChg>
        <pc:picChg chg="add mod">
          <ac:chgData name="Rob Sewell" userId="c802df42025d5e1f" providerId="LiveId" clId="{5E6DB8A5-C1CF-4AAB-B513-4C10CE211873}" dt="2019-02-17T14:53:56.737" v="516" actId="1076"/>
          <ac:picMkLst>
            <pc:docMk/>
            <pc:sldMk cId="653507676" sldId="624"/>
            <ac:picMk id="3" creationId="{303C5630-88BA-4394-86DF-2526EE76D075}"/>
          </ac:picMkLst>
        </pc:picChg>
      </pc:sldChg>
      <pc:sldChg chg="addSp modSp add ord modTransition">
        <pc:chgData name="Rob Sewell" userId="c802df42025d5e1f" providerId="LiveId" clId="{5E6DB8A5-C1CF-4AAB-B513-4C10CE211873}" dt="2019-03-20T16:25:46.118" v="637"/>
        <pc:sldMkLst>
          <pc:docMk/>
          <pc:sldMk cId="3733624280" sldId="625"/>
        </pc:sldMkLst>
        <pc:spChg chg="add mod">
          <ac:chgData name="Rob Sewell" userId="c802df42025d5e1f" providerId="LiveId" clId="{5E6DB8A5-C1CF-4AAB-B513-4C10CE211873}" dt="2019-02-17T14:48:34.107" v="443" actId="1076"/>
          <ac:spMkLst>
            <pc:docMk/>
            <pc:sldMk cId="3733624280" sldId="625"/>
            <ac:spMk id="2" creationId="{CD8CCD40-83D1-4DCC-86CD-C80FE3EC05E7}"/>
          </ac:spMkLst>
        </pc:spChg>
        <pc:spChg chg="add mod">
          <ac:chgData name="Rob Sewell" userId="c802df42025d5e1f" providerId="LiveId" clId="{5E6DB8A5-C1CF-4AAB-B513-4C10CE211873}" dt="2019-02-17T14:48:40.601" v="444" actId="1076"/>
          <ac:spMkLst>
            <pc:docMk/>
            <pc:sldMk cId="3733624280" sldId="625"/>
            <ac:spMk id="3" creationId="{EBF34CA1-31D0-494E-9918-1F23AB4E0569}"/>
          </ac:spMkLst>
        </pc:spChg>
      </pc:sldChg>
      <pc:sldChg chg="addSp modSp add ord modTransition">
        <pc:chgData name="Rob Sewell" userId="c802df42025d5e1f" providerId="LiveId" clId="{5E6DB8A5-C1CF-4AAB-B513-4C10CE211873}" dt="2019-03-20T16:25:46.118" v="637"/>
        <pc:sldMkLst>
          <pc:docMk/>
          <pc:sldMk cId="2501278014" sldId="626"/>
        </pc:sldMkLst>
        <pc:spChg chg="add mod">
          <ac:chgData name="Rob Sewell" userId="c802df42025d5e1f" providerId="LiveId" clId="{5E6DB8A5-C1CF-4AAB-B513-4C10CE211873}" dt="2019-02-17T14:46:14.349" v="412" actId="1076"/>
          <ac:spMkLst>
            <pc:docMk/>
            <pc:sldMk cId="2501278014" sldId="626"/>
            <ac:spMk id="2" creationId="{E49CFE41-8E8B-4873-94D5-6353C5D67246}"/>
          </ac:spMkLst>
        </pc:spChg>
        <pc:spChg chg="add mod">
          <ac:chgData name="Rob Sewell" userId="c802df42025d5e1f" providerId="LiveId" clId="{5E6DB8A5-C1CF-4AAB-B513-4C10CE211873}" dt="2019-02-17T14:46:27.377" v="415" actId="1076"/>
          <ac:spMkLst>
            <pc:docMk/>
            <pc:sldMk cId="2501278014" sldId="626"/>
            <ac:spMk id="3" creationId="{4E0AEB40-A2BD-40B5-9684-FD9028D179B2}"/>
          </ac:spMkLst>
        </pc:spChg>
      </pc:sldChg>
      <pc:sldChg chg="addSp modSp add ord modTransition">
        <pc:chgData name="Rob Sewell" userId="c802df42025d5e1f" providerId="LiveId" clId="{5E6DB8A5-C1CF-4AAB-B513-4C10CE211873}" dt="2019-03-20T16:25:46.118" v="637"/>
        <pc:sldMkLst>
          <pc:docMk/>
          <pc:sldMk cId="2860212577" sldId="627"/>
        </pc:sldMkLst>
        <pc:spChg chg="add mod">
          <ac:chgData name="Rob Sewell" userId="c802df42025d5e1f" providerId="LiveId" clId="{5E6DB8A5-C1CF-4AAB-B513-4C10CE211873}" dt="2019-02-17T14:44:00.998" v="380" actId="1076"/>
          <ac:spMkLst>
            <pc:docMk/>
            <pc:sldMk cId="2860212577" sldId="627"/>
            <ac:spMk id="2" creationId="{1EEC66DB-68C8-4503-9778-CBDA60390D87}"/>
          </ac:spMkLst>
        </pc:spChg>
        <pc:spChg chg="add mod">
          <ac:chgData name="Rob Sewell" userId="c802df42025d5e1f" providerId="LiveId" clId="{5E6DB8A5-C1CF-4AAB-B513-4C10CE211873}" dt="2019-02-17T14:44:13.944" v="383" actId="1076"/>
          <ac:spMkLst>
            <pc:docMk/>
            <pc:sldMk cId="2860212577" sldId="627"/>
            <ac:spMk id="3" creationId="{BC574985-6907-4D36-A986-D9B60B5B92D3}"/>
          </ac:spMkLst>
        </pc:spChg>
      </pc:sldChg>
      <pc:sldChg chg="addSp modSp add modTransition modAnim">
        <pc:chgData name="Rob Sewell" userId="c802df42025d5e1f" providerId="LiveId" clId="{5E6DB8A5-C1CF-4AAB-B513-4C10CE211873}" dt="2019-03-20T16:25:46.118" v="637"/>
        <pc:sldMkLst>
          <pc:docMk/>
          <pc:sldMk cId="2425916599" sldId="628"/>
        </pc:sldMkLst>
        <pc:spChg chg="add">
          <ac:chgData name="Rob Sewell" userId="c802df42025d5e1f" providerId="LiveId" clId="{5E6DB8A5-C1CF-4AAB-B513-4C10CE211873}" dt="2019-02-17T14:21:10.940" v="229"/>
          <ac:spMkLst>
            <pc:docMk/>
            <pc:sldMk cId="2425916599" sldId="628"/>
            <ac:spMk id="2" creationId="{B666B86F-DB98-4137-9377-D55B0E8CA705}"/>
          </ac:spMkLst>
        </pc:spChg>
        <pc:spChg chg="add mod">
          <ac:chgData name="Rob Sewell" userId="c802df42025d5e1f" providerId="LiveId" clId="{5E6DB8A5-C1CF-4AAB-B513-4C10CE211873}" dt="2019-02-17T14:21:57.792" v="239" actId="1076"/>
          <ac:spMkLst>
            <pc:docMk/>
            <pc:sldMk cId="2425916599" sldId="628"/>
            <ac:spMk id="3" creationId="{C1FFEFD1-0AFC-4B61-921A-721FFB1CB9F2}"/>
          </ac:spMkLst>
        </pc:spChg>
        <pc:spChg chg="add mod">
          <ac:chgData name="Rob Sewell" userId="c802df42025d5e1f" providerId="LiveId" clId="{5E6DB8A5-C1CF-4AAB-B513-4C10CE211873}" dt="2019-02-17T14:22:35.997" v="247" actId="1076"/>
          <ac:spMkLst>
            <pc:docMk/>
            <pc:sldMk cId="2425916599" sldId="628"/>
            <ac:spMk id="5" creationId="{8DD09476-02CA-4F30-AE68-66AB92E8FF72}"/>
          </ac:spMkLst>
        </pc:spChg>
        <pc:picChg chg="add mod">
          <ac:chgData name="Rob Sewell" userId="c802df42025d5e1f" providerId="LiveId" clId="{5E6DB8A5-C1CF-4AAB-B513-4C10CE211873}" dt="2019-02-17T14:22:06.691" v="241" actId="14100"/>
          <ac:picMkLst>
            <pc:docMk/>
            <pc:sldMk cId="2425916599" sldId="628"/>
            <ac:picMk id="4" creationId="{3AF1A0BD-D49F-4892-8129-9A6B05088118}"/>
          </ac:picMkLst>
        </pc:pic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3079785150" sldId="629"/>
        </pc:sldMkLst>
        <pc:spChg chg="mod">
          <ac:chgData name="Rob Sewell" userId="c802df42025d5e1f" providerId="LiveId" clId="{5E6DB8A5-C1CF-4AAB-B513-4C10CE211873}" dt="2019-02-17T14:24:26.949" v="261" actId="113"/>
          <ac:spMkLst>
            <pc:docMk/>
            <pc:sldMk cId="3079785150" sldId="629"/>
            <ac:spMk id="2" creationId="{00000000-0000-0000-0000-000000000000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740429691" sldId="630"/>
        </pc:sldMkLst>
        <pc:spChg chg="mod">
          <ac:chgData name="Rob Sewell" userId="c802df42025d5e1f" providerId="LiveId" clId="{5E6DB8A5-C1CF-4AAB-B513-4C10CE211873}" dt="2019-02-17T14:24:45.346" v="265" actId="114"/>
          <ac:spMkLst>
            <pc:docMk/>
            <pc:sldMk cId="740429691" sldId="630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4:54.348" v="266" actId="2711"/>
          <ac:spMkLst>
            <pc:docMk/>
            <pc:sldMk cId="740429691" sldId="630"/>
            <ac:spMk id="6" creationId="{87C8EAFE-A65B-48D0-AADD-81295C87574E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2540814851" sldId="631"/>
        </pc:sldMkLst>
        <pc:spChg chg="mod">
          <ac:chgData name="Rob Sewell" userId="c802df42025d5e1f" providerId="LiveId" clId="{5E6DB8A5-C1CF-4AAB-B513-4C10CE211873}" dt="2019-02-17T14:25:10.435" v="270" actId="113"/>
          <ac:spMkLst>
            <pc:docMk/>
            <pc:sldMk cId="2540814851" sldId="631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5:23.018" v="271" actId="2711"/>
          <ac:spMkLst>
            <pc:docMk/>
            <pc:sldMk cId="2540814851" sldId="631"/>
            <ac:spMk id="6" creationId="{87C8EAFE-A65B-48D0-AADD-81295C87574E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2273151580" sldId="632"/>
        </pc:sldMkLst>
        <pc:spChg chg="mod">
          <ac:chgData name="Rob Sewell" userId="c802df42025d5e1f" providerId="LiveId" clId="{5E6DB8A5-C1CF-4AAB-B513-4C10CE211873}" dt="2019-02-17T14:25:34.361" v="275" actId="207"/>
          <ac:spMkLst>
            <pc:docMk/>
            <pc:sldMk cId="2273151580" sldId="632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5:39.340" v="277" actId="1076"/>
          <ac:spMkLst>
            <pc:docMk/>
            <pc:sldMk cId="2273151580" sldId="632"/>
            <ac:spMk id="5" creationId="{AA15B294-7A12-4AE8-893F-42F0682F59B9}"/>
          </ac:spMkLst>
        </pc:spChg>
        <pc:spChg chg="mod">
          <ac:chgData name="Rob Sewell" userId="c802df42025d5e1f" providerId="LiveId" clId="{5E6DB8A5-C1CF-4AAB-B513-4C10CE211873}" dt="2019-02-17T14:25:50.585" v="278" actId="2711"/>
          <ac:spMkLst>
            <pc:docMk/>
            <pc:sldMk cId="2273151580" sldId="632"/>
            <ac:spMk id="6" creationId="{87C8EAFE-A65B-48D0-AADD-81295C87574E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2082135100" sldId="633"/>
        </pc:sldMkLst>
        <pc:spChg chg="mod">
          <ac:chgData name="Rob Sewell" userId="c802df42025d5e1f" providerId="LiveId" clId="{5E6DB8A5-C1CF-4AAB-B513-4C10CE211873}" dt="2019-02-17T14:26:05.708" v="282" actId="207"/>
          <ac:spMkLst>
            <pc:docMk/>
            <pc:sldMk cId="2082135100" sldId="633"/>
            <ac:spMk id="2" creationId="{00000000-0000-0000-0000-000000000000}"/>
          </ac:spMkLst>
        </pc:spChg>
      </pc:sldChg>
      <pc:sldChg chg="delSp modSp modTransition">
        <pc:chgData name="Rob Sewell" userId="c802df42025d5e1f" providerId="LiveId" clId="{5E6DB8A5-C1CF-4AAB-B513-4C10CE211873}" dt="2019-03-20T16:25:46.118" v="637"/>
        <pc:sldMkLst>
          <pc:docMk/>
          <pc:sldMk cId="1499472959" sldId="634"/>
        </pc:sldMkLst>
        <pc:spChg chg="mod">
          <ac:chgData name="Rob Sewell" userId="c802df42025d5e1f" providerId="LiveId" clId="{5E6DB8A5-C1CF-4AAB-B513-4C10CE211873}" dt="2019-02-17T14:26:17.972" v="286" actId="113"/>
          <ac:spMkLst>
            <pc:docMk/>
            <pc:sldMk cId="1499472959" sldId="634"/>
            <ac:spMk id="2" creationId="{00000000-0000-0000-0000-000000000000}"/>
          </ac:spMkLst>
        </pc:spChg>
        <pc:picChg chg="del">
          <ac:chgData name="Rob Sewell" userId="c802df42025d5e1f" providerId="LiveId" clId="{5E6DB8A5-C1CF-4AAB-B513-4C10CE211873}" dt="2019-02-17T14:26:27.910" v="287" actId="478"/>
          <ac:picMkLst>
            <pc:docMk/>
            <pc:sldMk cId="1499472959" sldId="634"/>
            <ac:picMk id="4" creationId="{DED2C408-ECC4-4043-87D7-95B5241A7C94}"/>
          </ac:picMkLst>
        </pc:pic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1610279321" sldId="635"/>
        </pc:sldMkLst>
        <pc:spChg chg="mod">
          <ac:chgData name="Rob Sewell" userId="c802df42025d5e1f" providerId="LiveId" clId="{5E6DB8A5-C1CF-4AAB-B513-4C10CE211873}" dt="2019-02-17T14:27:07.434" v="291" actId="207"/>
          <ac:spMkLst>
            <pc:docMk/>
            <pc:sldMk cId="1610279321" sldId="635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7:16.353" v="295" actId="207"/>
          <ac:spMkLst>
            <pc:docMk/>
            <pc:sldMk cId="1610279321" sldId="635"/>
            <ac:spMk id="7" creationId="{00000000-0000-0000-0000-000000000000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3557470226" sldId="636"/>
        </pc:sldMkLst>
        <pc:spChg chg="mod">
          <ac:chgData name="Rob Sewell" userId="c802df42025d5e1f" providerId="LiveId" clId="{5E6DB8A5-C1CF-4AAB-B513-4C10CE211873}" dt="2019-02-17T14:27:37.928" v="301" actId="2711"/>
          <ac:spMkLst>
            <pc:docMk/>
            <pc:sldMk cId="3557470226" sldId="636"/>
            <ac:spMk id="7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7:32.251" v="300" actId="207"/>
          <ac:spMkLst>
            <pc:docMk/>
            <pc:sldMk cId="3557470226" sldId="636"/>
            <ac:spMk id="9" creationId="{21358D24-7A5A-4B90-9D01-A70BFE98455A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2626899300" sldId="637"/>
        </pc:sldMkLst>
        <pc:spChg chg="mod">
          <ac:chgData name="Rob Sewell" userId="c802df42025d5e1f" providerId="LiveId" clId="{5E6DB8A5-C1CF-4AAB-B513-4C10CE211873}" dt="2019-02-17T14:28:16.592" v="312" actId="113"/>
          <ac:spMkLst>
            <pc:docMk/>
            <pc:sldMk cId="2626899300" sldId="637"/>
            <ac:spMk id="5" creationId="{03CB085B-D91C-4905-8F4E-97A776D38402}"/>
          </ac:spMkLst>
        </pc:spChg>
        <pc:spChg chg="mod">
          <ac:chgData name="Rob Sewell" userId="c802df42025d5e1f" providerId="LiveId" clId="{5E6DB8A5-C1CF-4AAB-B513-4C10CE211873}" dt="2019-02-17T14:28:08.689" v="309" actId="113"/>
          <ac:spMkLst>
            <pc:docMk/>
            <pc:sldMk cId="2626899300" sldId="637"/>
            <ac:spMk id="7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8:00.220" v="306" actId="113"/>
          <ac:spMkLst>
            <pc:docMk/>
            <pc:sldMk cId="2626899300" sldId="637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2980966330" sldId="638"/>
        </pc:sldMkLst>
        <pc:spChg chg="mod">
          <ac:chgData name="Rob Sewell" userId="c802df42025d5e1f" providerId="LiveId" clId="{5E6DB8A5-C1CF-4AAB-B513-4C10CE211873}" dt="2019-02-17T14:28:36.122" v="319" actId="113"/>
          <ac:spMkLst>
            <pc:docMk/>
            <pc:sldMk cId="2980966330" sldId="638"/>
            <ac:spMk id="2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8:26.353" v="315" actId="114"/>
          <ac:spMkLst>
            <pc:docMk/>
            <pc:sldMk cId="2980966330" sldId="638"/>
            <ac:spMk id="7" creationId="{00000000-0000-0000-0000-000000000000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1061591622" sldId="639"/>
        </pc:sldMkLst>
        <pc:spChg chg="mod">
          <ac:chgData name="Rob Sewell" userId="c802df42025d5e1f" providerId="LiveId" clId="{5E6DB8A5-C1CF-4AAB-B513-4C10CE211873}" dt="2019-02-17T14:29:16.277" v="328" actId="207"/>
          <ac:spMkLst>
            <pc:docMk/>
            <pc:sldMk cId="1061591622" sldId="639"/>
            <ac:spMk id="5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10.398" v="324" actId="207"/>
          <ac:spMkLst>
            <pc:docMk/>
            <pc:sldMk cId="1061591622" sldId="639"/>
            <ac:spMk id="6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8:58.844" v="320" actId="2711"/>
          <ac:spMkLst>
            <pc:docMk/>
            <pc:sldMk cId="1061591622" sldId="639"/>
            <ac:spMk id="7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24.272" v="332" actId="207"/>
          <ac:spMkLst>
            <pc:docMk/>
            <pc:sldMk cId="1061591622" sldId="639"/>
            <ac:spMk id="8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28.770" v="333" actId="2711"/>
          <ac:spMkLst>
            <pc:docMk/>
            <pc:sldMk cId="1061591622" sldId="639"/>
            <ac:spMk id="9" creationId="{00000000-0000-0000-0000-000000000000}"/>
          </ac:spMkLst>
        </pc:spChg>
        <pc:spChg chg="mod">
          <ac:chgData name="Rob Sewell" userId="c802df42025d5e1f" providerId="LiveId" clId="{5E6DB8A5-C1CF-4AAB-B513-4C10CE211873}" dt="2019-02-17T14:29:34.417" v="335" actId="2711"/>
          <ac:spMkLst>
            <pc:docMk/>
            <pc:sldMk cId="1061591622" sldId="639"/>
            <ac:spMk id="10" creationId="{E83AB18B-4912-4D0E-9E75-0E047A4F09A1}"/>
          </ac:spMkLst>
        </pc:spChg>
      </pc:sldChg>
      <pc:sldChg chg="modTransition">
        <pc:chgData name="Rob Sewell" userId="c802df42025d5e1f" providerId="LiveId" clId="{5E6DB8A5-C1CF-4AAB-B513-4C10CE211873}" dt="2019-03-20T16:25:46.118" v="637"/>
        <pc:sldMkLst>
          <pc:docMk/>
          <pc:sldMk cId="2205904434" sldId="640"/>
        </pc:sldMkLst>
      </pc:sldChg>
      <pc:sldChg chg="modTransition">
        <pc:chgData name="Rob Sewell" userId="c802df42025d5e1f" providerId="LiveId" clId="{5E6DB8A5-C1CF-4AAB-B513-4C10CE211873}" dt="2019-03-20T16:25:46.118" v="637"/>
        <pc:sldMkLst>
          <pc:docMk/>
          <pc:sldMk cId="2253605589" sldId="641"/>
        </pc:sldMkLst>
      </pc:sldChg>
      <pc:sldChg chg="modTransition">
        <pc:chgData name="Rob Sewell" userId="c802df42025d5e1f" providerId="LiveId" clId="{5E6DB8A5-C1CF-4AAB-B513-4C10CE211873}" dt="2019-03-20T16:25:46.118" v="637"/>
        <pc:sldMkLst>
          <pc:docMk/>
          <pc:sldMk cId="3374285087" sldId="642"/>
        </pc:sldMkLst>
      </pc:sldChg>
      <pc:sldChg chg="modTransition">
        <pc:chgData name="Rob Sewell" userId="c802df42025d5e1f" providerId="LiveId" clId="{5E6DB8A5-C1CF-4AAB-B513-4C10CE211873}" dt="2019-03-20T16:25:46.118" v="637"/>
        <pc:sldMkLst>
          <pc:docMk/>
          <pc:sldMk cId="454124573" sldId="643"/>
        </pc:sldMkLst>
      </pc:sldChg>
      <pc:sldChg chg="addSp modSp modTransition modAnim">
        <pc:chgData name="Rob Sewell" userId="c802df42025d5e1f" providerId="LiveId" clId="{5E6DB8A5-C1CF-4AAB-B513-4C10CE211873}" dt="2019-03-20T16:25:46.118" v="637"/>
        <pc:sldMkLst>
          <pc:docMk/>
          <pc:sldMk cId="2499889947" sldId="644"/>
        </pc:sldMkLst>
        <pc:spChg chg="mod">
          <ac:chgData name="Rob Sewell" userId="c802df42025d5e1f" providerId="LiveId" clId="{5E6DB8A5-C1CF-4AAB-B513-4C10CE211873}" dt="2019-02-25T10:56:31.209" v="595" actId="1036"/>
          <ac:spMkLst>
            <pc:docMk/>
            <pc:sldMk cId="2499889947" sldId="644"/>
            <ac:spMk id="3" creationId="{A29B6845-5056-4C93-863D-97601D9A41A0}"/>
          </ac:spMkLst>
        </pc:spChg>
        <pc:spChg chg="add mod">
          <ac:chgData name="Rob Sewell" userId="c802df42025d5e1f" providerId="LiveId" clId="{5E6DB8A5-C1CF-4AAB-B513-4C10CE211873}" dt="2019-02-25T10:57:15.093" v="616" actId="1076"/>
          <ac:spMkLst>
            <pc:docMk/>
            <pc:sldMk cId="2499889947" sldId="644"/>
            <ac:spMk id="8" creationId="{63319E9D-B76D-478E-B59E-8A5433B739D0}"/>
          </ac:spMkLst>
        </pc:spChg>
        <pc:spChg chg="add mod">
          <ac:chgData name="Rob Sewell" userId="c802df42025d5e1f" providerId="LiveId" clId="{5E6DB8A5-C1CF-4AAB-B513-4C10CE211873}" dt="2019-02-25T10:57:18.460" v="617" actId="1076"/>
          <ac:spMkLst>
            <pc:docMk/>
            <pc:sldMk cId="2499889947" sldId="644"/>
            <ac:spMk id="9" creationId="{37D037B6-80F4-4E38-B972-097574E540B6}"/>
          </ac:spMkLst>
        </pc:spChg>
        <pc:spChg chg="add mod">
          <ac:chgData name="Rob Sewell" userId="c802df42025d5e1f" providerId="LiveId" clId="{5E6DB8A5-C1CF-4AAB-B513-4C10CE211873}" dt="2019-02-25T11:04:19.556" v="634" actId="1076"/>
          <ac:spMkLst>
            <pc:docMk/>
            <pc:sldMk cId="2499889947" sldId="644"/>
            <ac:spMk id="11" creationId="{96FA4178-D572-445F-A792-4D8BD2FA6295}"/>
          </ac:spMkLst>
        </pc:spChg>
      </pc:sldChg>
      <pc:sldChg chg="modTransition">
        <pc:chgData name="Rob Sewell" userId="c802df42025d5e1f" providerId="LiveId" clId="{5E6DB8A5-C1CF-4AAB-B513-4C10CE211873}" dt="2019-03-20T16:25:46.118" v="637"/>
        <pc:sldMkLst>
          <pc:docMk/>
          <pc:sldMk cId="1562065995" sldId="645"/>
        </pc:sldMkLst>
      </pc:sldChg>
      <pc:sldChg chg="modTransition">
        <pc:chgData name="Rob Sewell" userId="c802df42025d5e1f" providerId="LiveId" clId="{5E6DB8A5-C1CF-4AAB-B513-4C10CE211873}" dt="2019-03-20T16:25:46.118" v="637"/>
        <pc:sldMkLst>
          <pc:docMk/>
          <pc:sldMk cId="3638904154" sldId="646"/>
        </pc:sldMkLst>
      </pc:sldChg>
      <pc:sldChg chg="modTransition">
        <pc:chgData name="Rob Sewell" userId="c802df42025d5e1f" providerId="LiveId" clId="{5E6DB8A5-C1CF-4AAB-B513-4C10CE211873}" dt="2019-03-20T16:25:46.118" v="637"/>
        <pc:sldMkLst>
          <pc:docMk/>
          <pc:sldMk cId="1108775269" sldId="647"/>
        </pc:sldMkLst>
      </pc:sldChg>
      <pc:sldChg chg="modTransition">
        <pc:chgData name="Rob Sewell" userId="c802df42025d5e1f" providerId="LiveId" clId="{5E6DB8A5-C1CF-4AAB-B513-4C10CE211873}" dt="2019-03-20T16:25:46.118" v="637"/>
        <pc:sldMkLst>
          <pc:docMk/>
          <pc:sldMk cId="3310128651" sldId="648"/>
        </pc:sldMkLst>
      </pc:sldChg>
      <pc:sldChg chg="addSp delSp modSp modTransition">
        <pc:chgData name="Rob Sewell" userId="c802df42025d5e1f" providerId="LiveId" clId="{5E6DB8A5-C1CF-4AAB-B513-4C10CE211873}" dt="2019-03-20T16:25:46.118" v="637"/>
        <pc:sldMkLst>
          <pc:docMk/>
          <pc:sldMk cId="1030798625" sldId="650"/>
        </pc:sldMkLst>
        <pc:picChg chg="del">
          <ac:chgData name="Rob Sewell" userId="c802df42025d5e1f" providerId="LiveId" clId="{5E6DB8A5-C1CF-4AAB-B513-4C10CE211873}" dt="2019-02-25T11:03:37.331" v="630" actId="478"/>
          <ac:picMkLst>
            <pc:docMk/>
            <pc:sldMk cId="1030798625" sldId="650"/>
            <ac:picMk id="2" creationId="{72975250-CD36-4570-8355-DF7D91926C01}"/>
          </ac:picMkLst>
        </pc:picChg>
        <pc:picChg chg="add mod">
          <ac:chgData name="Rob Sewell" userId="c802df42025d5e1f" providerId="LiveId" clId="{5E6DB8A5-C1CF-4AAB-B513-4C10CE211873}" dt="2019-02-25T11:03:50.526" v="633" actId="1076"/>
          <ac:picMkLst>
            <pc:docMk/>
            <pc:sldMk cId="1030798625" sldId="650"/>
            <ac:picMk id="3" creationId="{44F7A135-D6A3-49FB-8333-AD00063F9CB1}"/>
          </ac:picMkLst>
        </pc:picChg>
      </pc:sldChg>
      <pc:sldChg chg="addSp delSp modSp add ord modTransition">
        <pc:chgData name="Rob Sewell" userId="c802df42025d5e1f" providerId="LiveId" clId="{5E6DB8A5-C1CF-4AAB-B513-4C10CE211873}" dt="2019-03-20T16:25:46.118" v="637"/>
        <pc:sldMkLst>
          <pc:docMk/>
          <pc:sldMk cId="3376934065" sldId="651"/>
        </pc:sldMkLst>
        <pc:spChg chg="del">
          <ac:chgData name="Rob Sewell" userId="c802df42025d5e1f" providerId="LiveId" clId="{5E6DB8A5-C1CF-4AAB-B513-4C10CE211873}" dt="2019-02-17T14:35:39.631" v="346" actId="478"/>
          <ac:spMkLst>
            <pc:docMk/>
            <pc:sldMk cId="3376934065" sldId="651"/>
            <ac:spMk id="2" creationId="{00000000-0000-0000-0000-000000000000}"/>
          </ac:spMkLst>
        </pc:spChg>
        <pc:spChg chg="add del mod">
          <ac:chgData name="Rob Sewell" userId="c802df42025d5e1f" providerId="LiveId" clId="{5E6DB8A5-C1CF-4AAB-B513-4C10CE211873}" dt="2019-02-17T14:36:03.986" v="354" actId="478"/>
          <ac:spMkLst>
            <pc:docMk/>
            <pc:sldMk cId="3376934065" sldId="651"/>
            <ac:spMk id="4" creationId="{9DC95BF5-F36D-44E9-A17C-7145ED8CB677}"/>
          </ac:spMkLst>
        </pc:spChg>
        <pc:spChg chg="add mod">
          <ac:chgData name="Rob Sewell" userId="c802df42025d5e1f" providerId="LiveId" clId="{5E6DB8A5-C1CF-4AAB-B513-4C10CE211873}" dt="2019-02-17T14:36:09.484" v="355" actId="1076"/>
          <ac:spMkLst>
            <pc:docMk/>
            <pc:sldMk cId="3376934065" sldId="651"/>
            <ac:spMk id="6" creationId="{F5A50AC2-396D-48AF-A2CC-7D3648C80A7F}"/>
          </ac:spMkLst>
        </pc:spChg>
        <pc:spChg chg="del">
          <ac:chgData name="Rob Sewell" userId="c802df42025d5e1f" providerId="LiveId" clId="{5E6DB8A5-C1CF-4AAB-B513-4C10CE211873}" dt="2019-02-17T14:36:12.833" v="356" actId="478"/>
          <ac:spMkLst>
            <pc:docMk/>
            <pc:sldMk cId="3376934065" sldId="651"/>
            <ac:spMk id="7" creationId="{00000000-0000-0000-0000-000000000000}"/>
          </ac:spMkLst>
        </pc:spChg>
        <pc:spChg chg="add del mod">
          <ac:chgData name="Rob Sewell" userId="c802df42025d5e1f" providerId="LiveId" clId="{5E6DB8A5-C1CF-4AAB-B513-4C10CE211873}" dt="2019-02-17T14:36:14.801" v="357" actId="478"/>
          <ac:spMkLst>
            <pc:docMk/>
            <pc:sldMk cId="3376934065" sldId="651"/>
            <ac:spMk id="8" creationId="{0C4E360E-2CE0-4F48-A3C6-4555B4A985D2}"/>
          </ac:spMkLst>
        </pc:spChg>
        <pc:spChg chg="add mod">
          <ac:chgData name="Rob Sewell" userId="c802df42025d5e1f" providerId="LiveId" clId="{5E6DB8A5-C1CF-4AAB-B513-4C10CE211873}" dt="2019-02-17T14:36:33.752" v="361" actId="207"/>
          <ac:spMkLst>
            <pc:docMk/>
            <pc:sldMk cId="3376934065" sldId="651"/>
            <ac:spMk id="10" creationId="{5B1A6181-ADA4-4FC0-9E7B-387450AE5EFF}"/>
          </ac:spMkLst>
        </pc:spChg>
        <pc:picChg chg="add mod">
          <ac:chgData name="Rob Sewell" userId="c802df42025d5e1f" providerId="LiveId" clId="{5E6DB8A5-C1CF-4AAB-B513-4C10CE211873}" dt="2019-02-17T14:36:22.513" v="359" actId="1076"/>
          <ac:picMkLst>
            <pc:docMk/>
            <pc:sldMk cId="3376934065" sldId="651"/>
            <ac:picMk id="9" creationId="{4E627AB3-8AD5-4C90-A0E2-4C0D9DF3BB6C}"/>
          </ac:picMkLst>
        </pc:pic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4082440229" sldId="653"/>
        </pc:sldMkLst>
        <pc:spChg chg="mod">
          <ac:chgData name="Rob Sewell" userId="c802df42025d5e1f" providerId="LiveId" clId="{5E6DB8A5-C1CF-4AAB-B513-4C10CE211873}" dt="2019-02-17T14:44:48.031" v="392" actId="14100"/>
          <ac:spMkLst>
            <pc:docMk/>
            <pc:sldMk cId="4082440229" sldId="653"/>
            <ac:spMk id="8" creationId="{6C223FD1-1F2D-4F6E-8E10-9597F9712766}"/>
          </ac:spMkLst>
        </pc:spChg>
      </pc:sldChg>
      <pc:sldChg chg="addSp delSp modSp modTransition">
        <pc:chgData name="Rob Sewell" userId="c802df42025d5e1f" providerId="LiveId" clId="{5E6DB8A5-C1CF-4AAB-B513-4C10CE211873}" dt="2019-03-20T16:25:46.118" v="637"/>
        <pc:sldMkLst>
          <pc:docMk/>
          <pc:sldMk cId="634311498" sldId="654"/>
        </pc:sldMkLst>
        <pc:spChg chg="add mod">
          <ac:chgData name="Rob Sewell" userId="c802df42025d5e1f" providerId="LiveId" clId="{5E6DB8A5-C1CF-4AAB-B513-4C10CE211873}" dt="2019-02-17T14:44:58.162" v="393" actId="478"/>
          <ac:spMkLst>
            <pc:docMk/>
            <pc:sldMk cId="634311498" sldId="654"/>
            <ac:spMk id="4" creationId="{155914DA-D6B1-4943-A287-C31572A07466}"/>
          </ac:spMkLst>
        </pc:spChg>
        <pc:spChg chg="add">
          <ac:chgData name="Rob Sewell" userId="c802df42025d5e1f" providerId="LiveId" clId="{5E6DB8A5-C1CF-4AAB-B513-4C10CE211873}" dt="2019-02-17T14:44:58.755" v="394"/>
          <ac:spMkLst>
            <pc:docMk/>
            <pc:sldMk cId="634311498" sldId="654"/>
            <ac:spMk id="6" creationId="{65BD1A37-9EC7-4E17-80E6-D76890FB84D6}"/>
          </ac:spMkLst>
        </pc:spChg>
        <pc:spChg chg="del">
          <ac:chgData name="Rob Sewell" userId="c802df42025d5e1f" providerId="LiveId" clId="{5E6DB8A5-C1CF-4AAB-B513-4C10CE211873}" dt="2019-02-17T14:44:58.162" v="393" actId="478"/>
          <ac:spMkLst>
            <pc:docMk/>
            <pc:sldMk cId="634311498" sldId="654"/>
            <ac:spMk id="8" creationId="{6C223FD1-1F2D-4F6E-8E10-9597F9712766}"/>
          </ac:spMkLst>
        </pc:spChg>
      </pc:sldChg>
      <pc:sldChg chg="addSp delSp modSp modTransition">
        <pc:chgData name="Rob Sewell" userId="c802df42025d5e1f" providerId="LiveId" clId="{5E6DB8A5-C1CF-4AAB-B513-4C10CE211873}" dt="2019-03-20T16:25:46.118" v="637"/>
        <pc:sldMkLst>
          <pc:docMk/>
          <pc:sldMk cId="2710579597" sldId="656"/>
        </pc:sldMkLst>
        <pc:spChg chg="add mod">
          <ac:chgData name="Rob Sewell" userId="c802df42025d5e1f" providerId="LiveId" clId="{5E6DB8A5-C1CF-4AAB-B513-4C10CE211873}" dt="2019-02-17T14:46:57.827" v="420" actId="14100"/>
          <ac:spMkLst>
            <pc:docMk/>
            <pc:sldMk cId="2710579597" sldId="656"/>
            <ac:spMk id="5" creationId="{1AC5B61F-64BC-44A9-B75E-4B0F675E77CA}"/>
          </ac:spMkLst>
        </pc:spChg>
        <pc:spChg chg="add del mod">
          <ac:chgData name="Rob Sewell" userId="c802df42025d5e1f" providerId="LiveId" clId="{5E6DB8A5-C1CF-4AAB-B513-4C10CE211873}" dt="2019-02-17T14:46:50.514" v="418" actId="478"/>
          <ac:spMkLst>
            <pc:docMk/>
            <pc:sldMk cId="2710579597" sldId="656"/>
            <ac:spMk id="6" creationId="{1F86283E-3F50-4B13-98F2-095A9773CE3A}"/>
          </ac:spMkLst>
        </pc:spChg>
        <pc:spChg chg="del">
          <ac:chgData name="Rob Sewell" userId="c802df42025d5e1f" providerId="LiveId" clId="{5E6DB8A5-C1CF-4AAB-B513-4C10CE211873}" dt="2019-02-17T14:46:48.596" v="417" actId="478"/>
          <ac:spMkLst>
            <pc:docMk/>
            <pc:sldMk cId="2710579597" sldId="656"/>
            <ac:spMk id="8" creationId="{6C223FD1-1F2D-4F6E-8E10-9597F9712766}"/>
          </ac:spMkLst>
        </pc:spChg>
        <pc:picChg chg="mod">
          <ac:chgData name="Rob Sewell" userId="c802df42025d5e1f" providerId="LiveId" clId="{5E6DB8A5-C1CF-4AAB-B513-4C10CE211873}" dt="2019-02-17T14:47:10.750" v="421" actId="1076"/>
          <ac:picMkLst>
            <pc:docMk/>
            <pc:sldMk cId="2710579597" sldId="656"/>
            <ac:picMk id="3" creationId="{443D4597-443A-4A9B-AD0C-6869C5D6B00A}"/>
          </ac:picMkLst>
        </pc:picChg>
      </pc:sldChg>
      <pc:sldChg chg="addSp delSp modSp modTransition">
        <pc:chgData name="Rob Sewell" userId="c802df42025d5e1f" providerId="LiveId" clId="{5E6DB8A5-C1CF-4AAB-B513-4C10CE211873}" dt="2019-03-20T16:25:46.118" v="637"/>
        <pc:sldMkLst>
          <pc:docMk/>
          <pc:sldMk cId="627572160" sldId="657"/>
        </pc:sldMkLst>
        <pc:spChg chg="add del mod">
          <ac:chgData name="Rob Sewell" userId="c802df42025d5e1f" providerId="LiveId" clId="{5E6DB8A5-C1CF-4AAB-B513-4C10CE211873}" dt="2019-02-17T14:47:24.607" v="423" actId="478"/>
          <ac:spMkLst>
            <pc:docMk/>
            <pc:sldMk cId="627572160" sldId="657"/>
            <ac:spMk id="3" creationId="{0E9CB9D0-2193-4FE3-88DB-36D1EF1F76B9}"/>
          </ac:spMkLst>
        </pc:spChg>
        <pc:spChg chg="add">
          <ac:chgData name="Rob Sewell" userId="c802df42025d5e1f" providerId="LiveId" clId="{5E6DB8A5-C1CF-4AAB-B513-4C10CE211873}" dt="2019-02-17T14:47:25.923" v="424"/>
          <ac:spMkLst>
            <pc:docMk/>
            <pc:sldMk cId="627572160" sldId="657"/>
            <ac:spMk id="6" creationId="{EE6E722D-539A-40C9-AAC1-358B03C02FC1}"/>
          </ac:spMkLst>
        </pc:spChg>
        <pc:spChg chg="del">
          <ac:chgData name="Rob Sewell" userId="c802df42025d5e1f" providerId="LiveId" clId="{5E6DB8A5-C1CF-4AAB-B513-4C10CE211873}" dt="2019-02-17T14:47:20.512" v="422" actId="478"/>
          <ac:spMkLst>
            <pc:docMk/>
            <pc:sldMk cId="627572160" sldId="657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132017348" sldId="658"/>
        </pc:sldMkLst>
        <pc:spChg chg="mod">
          <ac:chgData name="Rob Sewell" userId="c802df42025d5e1f" providerId="LiveId" clId="{5E6DB8A5-C1CF-4AAB-B513-4C10CE211873}" dt="2019-02-17T14:49:38.471" v="455" actId="1076"/>
          <ac:spMkLst>
            <pc:docMk/>
            <pc:sldMk cId="132017348" sldId="658"/>
            <ac:spMk id="8" creationId="{6C223FD1-1F2D-4F6E-8E10-9597F9712766}"/>
          </ac:spMkLst>
        </pc:spChg>
        <pc:picChg chg="mod">
          <ac:chgData name="Rob Sewell" userId="c802df42025d5e1f" providerId="LiveId" clId="{5E6DB8A5-C1CF-4AAB-B513-4C10CE211873}" dt="2019-02-17T14:49:41.433" v="456" actId="1076"/>
          <ac:picMkLst>
            <pc:docMk/>
            <pc:sldMk cId="132017348" sldId="658"/>
            <ac:picMk id="2" creationId="{F89D8BB8-682A-4925-AAB6-0DDEAC755D9F}"/>
          </ac:picMkLst>
        </pc:pic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3606381080" sldId="659"/>
        </pc:sldMkLst>
        <pc:spChg chg="mod">
          <ac:chgData name="Rob Sewell" userId="c802df42025d5e1f" providerId="LiveId" clId="{5E6DB8A5-C1CF-4AAB-B513-4C10CE211873}" dt="2019-02-17T14:50:25.241" v="464" actId="1076"/>
          <ac:spMkLst>
            <pc:docMk/>
            <pc:sldMk cId="3606381080" sldId="659"/>
            <ac:spMk id="8" creationId="{6C223FD1-1F2D-4F6E-8E10-9597F9712766}"/>
          </ac:spMkLst>
        </pc:spChg>
      </pc:sldChg>
      <pc:sldChg chg="addSp delSp modSp modTransition">
        <pc:chgData name="Rob Sewell" userId="c802df42025d5e1f" providerId="LiveId" clId="{5E6DB8A5-C1CF-4AAB-B513-4C10CE211873}" dt="2019-03-20T16:25:46.118" v="637"/>
        <pc:sldMkLst>
          <pc:docMk/>
          <pc:sldMk cId="4232158627" sldId="660"/>
        </pc:sldMkLst>
        <pc:spChg chg="add del mod">
          <ac:chgData name="Rob Sewell" userId="c802df42025d5e1f" providerId="LiveId" clId="{5E6DB8A5-C1CF-4AAB-B513-4C10CE211873}" dt="2019-02-17T14:50:44.861" v="466" actId="478"/>
          <ac:spMkLst>
            <pc:docMk/>
            <pc:sldMk cId="4232158627" sldId="660"/>
            <ac:spMk id="4" creationId="{C4E9B001-15A2-42E1-B92C-8ABEC54087FE}"/>
          </ac:spMkLst>
        </pc:spChg>
        <pc:spChg chg="del">
          <ac:chgData name="Rob Sewell" userId="c802df42025d5e1f" providerId="LiveId" clId="{5E6DB8A5-C1CF-4AAB-B513-4C10CE211873}" dt="2019-02-17T14:50:42.064" v="465" actId="478"/>
          <ac:spMkLst>
            <pc:docMk/>
            <pc:sldMk cId="4232158627" sldId="660"/>
            <ac:spMk id="8" creationId="{6C223FD1-1F2D-4F6E-8E10-9597F9712766}"/>
          </ac:spMkLst>
        </pc:spChg>
        <pc:spChg chg="add">
          <ac:chgData name="Rob Sewell" userId="c802df42025d5e1f" providerId="LiveId" clId="{5E6DB8A5-C1CF-4AAB-B513-4C10CE211873}" dt="2019-02-17T14:50:45.374" v="467"/>
          <ac:spMkLst>
            <pc:docMk/>
            <pc:sldMk cId="4232158627" sldId="660"/>
            <ac:spMk id="9" creationId="{43D027B8-A1B7-4317-9250-E8CDDFC075D3}"/>
          </ac:spMkLst>
        </pc:spChg>
      </pc:sldChg>
      <pc:sldChg chg="addSp delSp modSp modTransition">
        <pc:chgData name="Rob Sewell" userId="c802df42025d5e1f" providerId="LiveId" clId="{5E6DB8A5-C1CF-4AAB-B513-4C10CE211873}" dt="2019-03-20T16:25:46.118" v="637"/>
        <pc:sldMkLst>
          <pc:docMk/>
          <pc:sldMk cId="3014553330" sldId="661"/>
        </pc:sldMkLst>
        <pc:spChg chg="mod">
          <ac:chgData name="Rob Sewell" userId="c802df42025d5e1f" providerId="LiveId" clId="{5E6DB8A5-C1CF-4AAB-B513-4C10CE211873}" dt="2019-02-17T14:51:02.210" v="471" actId="2711"/>
          <ac:spMkLst>
            <pc:docMk/>
            <pc:sldMk cId="3014553330" sldId="661"/>
            <ac:spMk id="2" creationId="{64504C15-4ABD-44D9-B5AE-DB9D498370A1}"/>
          </ac:spMkLst>
        </pc:spChg>
        <pc:spChg chg="add del mod">
          <ac:chgData name="Rob Sewell" userId="c802df42025d5e1f" providerId="LiveId" clId="{5E6DB8A5-C1CF-4AAB-B513-4C10CE211873}" dt="2019-02-17T14:50:53.812" v="469" actId="478"/>
          <ac:spMkLst>
            <pc:docMk/>
            <pc:sldMk cId="3014553330" sldId="661"/>
            <ac:spMk id="4" creationId="{E3496E84-8A55-493C-AC4B-018B33A51772}"/>
          </ac:spMkLst>
        </pc:spChg>
        <pc:spChg chg="del">
          <ac:chgData name="Rob Sewell" userId="c802df42025d5e1f" providerId="LiveId" clId="{5E6DB8A5-C1CF-4AAB-B513-4C10CE211873}" dt="2019-02-17T14:50:50.608" v="468" actId="478"/>
          <ac:spMkLst>
            <pc:docMk/>
            <pc:sldMk cId="3014553330" sldId="661"/>
            <ac:spMk id="8" creationId="{6C223FD1-1F2D-4F6E-8E10-9597F9712766}"/>
          </ac:spMkLst>
        </pc:spChg>
        <pc:spChg chg="add">
          <ac:chgData name="Rob Sewell" userId="c802df42025d5e1f" providerId="LiveId" clId="{5E6DB8A5-C1CF-4AAB-B513-4C10CE211873}" dt="2019-02-17T14:50:54.103" v="470"/>
          <ac:spMkLst>
            <pc:docMk/>
            <pc:sldMk cId="3014553330" sldId="661"/>
            <ac:spMk id="9" creationId="{A44F9AD6-F247-41B7-AD92-61CEB66C8FFB}"/>
          </ac:spMkLst>
        </pc:spChg>
      </pc:sldChg>
      <pc:sldChg chg="addSp delSp modSp modTransition">
        <pc:chgData name="Rob Sewell" userId="c802df42025d5e1f" providerId="LiveId" clId="{5E6DB8A5-C1CF-4AAB-B513-4C10CE211873}" dt="2019-03-20T16:25:46.118" v="637"/>
        <pc:sldMkLst>
          <pc:docMk/>
          <pc:sldMk cId="1720184474" sldId="662"/>
        </pc:sldMkLst>
        <pc:spChg chg="add del mod">
          <ac:chgData name="Rob Sewell" userId="c802df42025d5e1f" providerId="LiveId" clId="{5E6DB8A5-C1CF-4AAB-B513-4C10CE211873}" dt="2019-02-17T14:51:13.505" v="473" actId="478"/>
          <ac:spMkLst>
            <pc:docMk/>
            <pc:sldMk cId="1720184474" sldId="662"/>
            <ac:spMk id="4" creationId="{338C9920-9729-4B8D-84BF-4E4865D11C3F}"/>
          </ac:spMkLst>
        </pc:spChg>
        <pc:spChg chg="add">
          <ac:chgData name="Rob Sewell" userId="c802df42025d5e1f" providerId="LiveId" clId="{5E6DB8A5-C1CF-4AAB-B513-4C10CE211873}" dt="2019-02-17T14:51:14.844" v="474"/>
          <ac:spMkLst>
            <pc:docMk/>
            <pc:sldMk cId="1720184474" sldId="662"/>
            <ac:spMk id="6" creationId="{81A92E5D-1FF5-4ADF-9567-39934A6D1632}"/>
          </ac:spMkLst>
        </pc:spChg>
        <pc:spChg chg="del">
          <ac:chgData name="Rob Sewell" userId="c802df42025d5e1f" providerId="LiveId" clId="{5E6DB8A5-C1CF-4AAB-B513-4C10CE211873}" dt="2019-02-17T14:51:12.265" v="472" actId="478"/>
          <ac:spMkLst>
            <pc:docMk/>
            <pc:sldMk cId="1720184474" sldId="662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2753737752" sldId="663"/>
        </pc:sldMkLst>
        <pc:spChg chg="mod">
          <ac:chgData name="Rob Sewell" userId="c802df42025d5e1f" providerId="LiveId" clId="{5E6DB8A5-C1CF-4AAB-B513-4C10CE211873}" dt="2019-02-17T14:51:32.934" v="478" actId="2711"/>
          <ac:spMkLst>
            <pc:docMk/>
            <pc:sldMk cId="2753737752" sldId="663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788212363" sldId="664"/>
        </pc:sldMkLst>
        <pc:spChg chg="mod">
          <ac:chgData name="Rob Sewell" userId="c802df42025d5e1f" providerId="LiveId" clId="{5E6DB8A5-C1CF-4AAB-B513-4C10CE211873}" dt="2019-02-17T14:51:53.968" v="487" actId="1076"/>
          <ac:spMkLst>
            <pc:docMk/>
            <pc:sldMk cId="788212363" sldId="664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935532915" sldId="665"/>
        </pc:sldMkLst>
        <pc:spChg chg="mod">
          <ac:chgData name="Rob Sewell" userId="c802df42025d5e1f" providerId="LiveId" clId="{5E6DB8A5-C1CF-4AAB-B513-4C10CE211873}" dt="2019-02-17T14:53:02.937" v="497" actId="1076"/>
          <ac:spMkLst>
            <pc:docMk/>
            <pc:sldMk cId="935532915" sldId="665"/>
            <ac:spMk id="8" creationId="{6C223FD1-1F2D-4F6E-8E10-9597F9712766}"/>
          </ac:spMkLst>
        </pc:spChg>
      </pc:sldChg>
      <pc:sldChg chg="modSp modTransition">
        <pc:chgData name="Rob Sewell" userId="c802df42025d5e1f" providerId="LiveId" clId="{5E6DB8A5-C1CF-4AAB-B513-4C10CE211873}" dt="2019-03-20T16:25:46.118" v="637"/>
        <pc:sldMkLst>
          <pc:docMk/>
          <pc:sldMk cId="2702328225" sldId="666"/>
        </pc:sldMkLst>
        <pc:spChg chg="mod">
          <ac:chgData name="Rob Sewell" userId="c802df42025d5e1f" providerId="LiveId" clId="{5E6DB8A5-C1CF-4AAB-B513-4C10CE211873}" dt="2019-02-17T14:53:23.451" v="503" actId="1076"/>
          <ac:spMkLst>
            <pc:docMk/>
            <pc:sldMk cId="2702328225" sldId="666"/>
            <ac:spMk id="6" creationId="{3C1612CC-7570-4CA5-9FBC-64A07D622251}"/>
          </ac:spMkLst>
        </pc:spChg>
        <pc:spChg chg="mod">
          <ac:chgData name="Rob Sewell" userId="c802df42025d5e1f" providerId="LiveId" clId="{5E6DB8A5-C1CF-4AAB-B513-4C10CE211873}" dt="2019-02-17T14:53:27.995" v="511" actId="20577"/>
          <ac:spMkLst>
            <pc:docMk/>
            <pc:sldMk cId="2702328225" sldId="666"/>
            <ac:spMk id="7" creationId="{F117941B-395E-4AC9-97D7-9EBCE6DD0F60}"/>
          </ac:spMkLst>
        </pc:spChg>
      </pc:sldChg>
      <pc:sldMasterChg chg="delSldLayout">
        <pc:chgData name="Rob Sewell" userId="c802df42025d5e1f" providerId="LiveId" clId="{5E6DB8A5-C1CF-4AAB-B513-4C10CE211873}" dt="2019-02-17T14:54:48.069" v="528" actId="2696"/>
        <pc:sldMasterMkLst>
          <pc:docMk/>
          <pc:sldMasterMk cId="535636480" sldId="2147483660"/>
        </pc:sldMasterMkLst>
      </pc:sldMasterChg>
    </pc:docChg>
  </pc:docChgLst>
  <pc:docChgLst>
    <pc:chgData name="Rob Sewell" userId="c802df42025d5e1f" providerId="LiveId" clId="{A14EEB13-2012-4996-B0C9-46DD5A1CAFB4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3/20/2019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3/20/2019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67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5" y="4629792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9" y="5597239"/>
            <a:ext cx="602826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9" y="3274739"/>
            <a:ext cx="602826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4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982336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3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6" y="2491116"/>
            <a:ext cx="6152339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4017821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2" y="-38207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60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60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60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10" y="5443027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3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90" y="1133867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40" y="1022500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1" y="3815831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2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7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45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104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8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3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6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1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6"/>
            <a:ext cx="4330700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7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6"/>
            <a:ext cx="138021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1" y="5658003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0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75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2" y="2586608"/>
            <a:ext cx="10989733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2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1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2" y="2006857"/>
            <a:ext cx="11015133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2" y="260270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2" y="3381896"/>
            <a:ext cx="11015133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2" y="397774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2" y="4720265"/>
            <a:ext cx="11015133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2" y="531611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581216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6748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6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058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1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272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3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8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5" y="2260161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7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8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8" y="3761294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9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7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4290430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2" y="1354809"/>
            <a:ext cx="5927545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3" y="2736246"/>
            <a:ext cx="6711949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1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261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984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34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4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34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82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55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754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766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38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1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3/20/2019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2" y="334971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2" y="1507838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1199456" y="2264215"/>
            <a:ext cx="8856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</a:t>
            </a:r>
            <a:b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&amp; Automated Validation with PowerShell </a:t>
            </a:r>
            <a:b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dbachecks</a:t>
            </a:r>
            <a:endParaRPr lang="de-DE" sz="4000" dirty="0">
              <a:solidFill>
                <a:srgbClr val="FFE0A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836712"/>
            <a:ext cx="2344299" cy="2344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74" y="3789040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3035660" y="5225404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Rob Sewell - @SQLDBAWithABeard</a:t>
            </a:r>
          </a:p>
        </p:txBody>
      </p:sp>
    </p:spTree>
    <p:extLst>
      <p:ext uri="{BB962C8B-B14F-4D97-AF65-F5344CB8AC3E}">
        <p14:creationId xmlns:p14="http://schemas.microsoft.com/office/powerpoint/2010/main" val="179768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3702" y="908721"/>
            <a:ext cx="5364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496" y="2636912"/>
            <a:ext cx="99371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600" dirty="0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600" dirty="0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srgbClr val="FFE0A4"/>
                </a:solidFill>
                <a:latin typeface="Calibri" panose="020F0502020204030204"/>
              </a:rPr>
              <a:t>Note – There are some hidden slides too</a:t>
            </a:r>
          </a:p>
          <a:p>
            <a:endParaRPr lang="en-US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4001DCD2-2296-4AE6-A2F6-10F39E0E4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68" y="1376378"/>
            <a:ext cx="6169463" cy="410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15EAC9-8692-4504-B6CE-156AC7BC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59" y="4217231"/>
            <a:ext cx="4183282" cy="16430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320D0C-BFA1-45B8-BAF6-D8F6F25977BA}"/>
              </a:ext>
            </a:extLst>
          </p:cNvPr>
          <p:cNvSpPr txBox="1">
            <a:spLocks/>
          </p:cNvSpPr>
          <p:nvPr/>
        </p:nvSpPr>
        <p:spPr>
          <a:xfrm>
            <a:off x="3719736" y="1052736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  <a:cs typeface="+mj-cs"/>
              </a:rPr>
              <a:t>What is Pester?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B39BE3-D179-4B95-9CB7-D4D89C8DDEC4}"/>
              </a:ext>
            </a:extLst>
          </p:cNvPr>
          <p:cNvSpPr/>
          <p:nvPr/>
        </p:nvSpPr>
        <p:spPr>
          <a:xfrm>
            <a:off x="1559496" y="2068082"/>
            <a:ext cx="8424936" cy="297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An Infrastructure Testing Framework</a:t>
            </a:r>
            <a:endParaRPr lang="en-US" sz="3200" dirty="0">
              <a:solidFill>
                <a:srgbClr val="FFE0A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https://github.com/pester</a:t>
            </a:r>
          </a:p>
        </p:txBody>
      </p:sp>
    </p:spTree>
    <p:extLst>
      <p:ext uri="{BB962C8B-B14F-4D97-AF65-F5344CB8AC3E}">
        <p14:creationId xmlns:p14="http://schemas.microsoft.com/office/powerpoint/2010/main" val="220328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03450-FCD3-425B-8791-377A83B9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3861048"/>
            <a:ext cx="8953309" cy="1577673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0C0CE76-2385-4772-8360-4151108A3263}"/>
              </a:ext>
            </a:extLst>
          </p:cNvPr>
          <p:cNvSpPr txBox="1">
            <a:spLocks/>
          </p:cNvSpPr>
          <p:nvPr/>
        </p:nvSpPr>
        <p:spPr>
          <a:xfrm>
            <a:off x="1619345" y="1808820"/>
            <a:ext cx="8953309" cy="1728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rgbClr val="FFE0A4"/>
                </a:solidFill>
              </a:rPr>
              <a:t>Writing Pester Tests for one SQL instance is easy once you “get” Pester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439906-A17C-4700-A6CC-C3404EED471E}"/>
              </a:ext>
            </a:extLst>
          </p:cNvPr>
          <p:cNvSpPr txBox="1">
            <a:spLocks/>
          </p:cNvSpPr>
          <p:nvPr/>
        </p:nvSpPr>
        <p:spPr>
          <a:xfrm>
            <a:off x="5100046" y="912591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</p:spTree>
    <p:extLst>
      <p:ext uri="{BB962C8B-B14F-4D97-AF65-F5344CB8AC3E}">
        <p14:creationId xmlns:p14="http://schemas.microsoft.com/office/powerpoint/2010/main" val="182367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5100046" y="912591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FFEFD1-0AFC-4B61-921A-721FFB1CB9F2}"/>
              </a:ext>
            </a:extLst>
          </p:cNvPr>
          <p:cNvSpPr/>
          <p:nvPr/>
        </p:nvSpPr>
        <p:spPr>
          <a:xfrm>
            <a:off x="1523492" y="1750356"/>
            <a:ext cx="9145016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FFE0A4"/>
                </a:solidFill>
              </a:rPr>
              <a:t>Writing slightly different Pester Tests for slightly different instances is copy and paste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1A0BD-D49F-4892-8129-9A6B0508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92" y="3401693"/>
            <a:ext cx="9145016" cy="15490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09476-02CA-4F30-AE68-66AB92E8FF72}"/>
              </a:ext>
            </a:extLst>
          </p:cNvPr>
          <p:cNvSpPr/>
          <p:nvPr/>
        </p:nvSpPr>
        <p:spPr>
          <a:xfrm>
            <a:off x="1964693" y="5216274"/>
            <a:ext cx="8262614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E0A4"/>
                </a:solidFill>
              </a:rPr>
              <a:t>It is possible to parameterize Pester tests (but not so easy to say!)</a:t>
            </a:r>
          </a:p>
        </p:txBody>
      </p:sp>
    </p:spTree>
    <p:extLst>
      <p:ext uri="{BB962C8B-B14F-4D97-AF65-F5344CB8AC3E}">
        <p14:creationId xmlns:p14="http://schemas.microsoft.com/office/powerpoint/2010/main" val="242591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7851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Backup Compression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FULL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Secure Backup Location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Agent Alerts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Production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Only Certain Production AD Groups allowed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29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DF904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Different Backup Strategy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Test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Needs the Testers AD Groups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814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337D38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Simple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Definitely no Production AD 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151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Global view of one ‘widgets’ environments might be needed for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Team Leaders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Release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Agile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5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3772" y="2921169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those ‘special’ SQL Servers that don’t fit in the usual boxes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I.E. SharePoint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472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2793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7022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want output they understand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85863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– (and with pretty interactive pictures !)</a:t>
            </a: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9930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output to suit the requirements of different types of end users human and machine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6633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Server</a:t>
            </a:r>
            <a:endParaRPr kumimoji="0" lang="en-GB" sz="4000" b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Everything dbatools supports</a:t>
            </a: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From SQL2000 to SQL </a:t>
            </a:r>
            <a:r>
              <a:rPr kumimoji="0" lang="en-GB" sz="4000" b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vNext</a:t>
            </a:r>
            <a:endParaRPr kumimoji="0" lang="en-GB" sz="4000" b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61591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220590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 –Scope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60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28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45412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dbachecks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19E9D-B76D-478E-B59E-8A5433B739D0}"/>
              </a:ext>
            </a:extLst>
          </p:cNvPr>
          <p:cNvSpPr txBox="1"/>
          <p:nvPr/>
        </p:nvSpPr>
        <p:spPr>
          <a:xfrm>
            <a:off x="1190862" y="3198167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Pester –Path C:\SomeDirectory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037B6-80F4-4E38-B972-097574E540B6}"/>
              </a:ext>
            </a:extLst>
          </p:cNvPr>
          <p:cNvSpPr txBox="1"/>
          <p:nvPr/>
        </p:nvSpPr>
        <p:spPr>
          <a:xfrm>
            <a:off x="1190862" y="4256080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dbatools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A4178-D572-445F-A792-4D8BD2FA6295}"/>
              </a:ext>
            </a:extLst>
          </p:cNvPr>
          <p:cNvSpPr txBox="1"/>
          <p:nvPr/>
        </p:nvSpPr>
        <p:spPr>
          <a:xfrm>
            <a:off x="1190862" y="5132607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PSFramework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</p:spTree>
    <p:extLst>
      <p:ext uri="{BB962C8B-B14F-4D97-AF65-F5344CB8AC3E}">
        <p14:creationId xmlns:p14="http://schemas.microsoft.com/office/powerpoint/2010/main" val="249988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06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Everyone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7DD5B-09B5-4F59-B3C1-65CDAB17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663" y="2901267"/>
            <a:ext cx="7711699" cy="30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0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Deglee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AAE57-019E-4CCA-81E0-5FD6074BA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22" y="2132856"/>
            <a:ext cx="10875021" cy="33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7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Ian Espinosa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9812302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PS &gt; Get-Help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–Detailed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2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50AC2-396D-48AF-A2CC-7D3648C80A7F}"/>
              </a:ext>
            </a:extLst>
          </p:cNvPr>
          <p:cNvSpPr/>
          <p:nvPr/>
        </p:nvSpPr>
        <p:spPr>
          <a:xfrm>
            <a:off x="659396" y="116632"/>
            <a:ext cx="108732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egoe UI Semilight"/>
              </a:rPr>
              <a:t>Documentation for each command online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Segoe UI Semi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27AB3-8AD5-4C90-A0E2-4C0D9DF3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90" y="1268760"/>
            <a:ext cx="9457019" cy="42391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1A6181-ADA4-4FC0-9E7B-387450AE5EFF}"/>
              </a:ext>
            </a:extLst>
          </p:cNvPr>
          <p:cNvSpPr/>
          <p:nvPr/>
        </p:nvSpPr>
        <p:spPr>
          <a:xfrm>
            <a:off x="3390450" y="6211669"/>
            <a:ext cx="5163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3600" dirty="0">
                <a:solidFill>
                  <a:srgbClr val="FFE0A4"/>
                </a:solidFill>
              </a:rPr>
              <a:t>dbachecks.readthedocs.io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93406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1" y="6200582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dbatools.io/slack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7A135-D6A3-49FB-8333-AD00063F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968929"/>
            <a:ext cx="8832188" cy="29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9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6DB-68C8-4503-9778-CBDA60390D87}"/>
              </a:ext>
            </a:extLst>
          </p:cNvPr>
          <p:cNvSpPr txBox="1">
            <a:spLocks/>
          </p:cNvSpPr>
          <p:nvPr/>
        </p:nvSpPr>
        <p:spPr>
          <a:xfrm>
            <a:off x="2531604" y="980728"/>
            <a:ext cx="7128792" cy="1800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574985-6907-4D36-A986-D9B60B5B92D3}"/>
              </a:ext>
            </a:extLst>
          </p:cNvPr>
          <p:cNvSpPr/>
          <p:nvPr/>
        </p:nvSpPr>
        <p:spPr>
          <a:xfrm>
            <a:off x="2477598" y="3140968"/>
            <a:ext cx="7236804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21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332656"/>
            <a:ext cx="11881320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440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5914DA-D6B1-4943-A287-C31572A0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BD1A37-9EC7-4E17-80E6-D76890FB84D6}"/>
              </a:ext>
            </a:extLst>
          </p:cNvPr>
          <p:cNvSpPr txBox="1">
            <a:spLocks/>
          </p:cNvSpPr>
          <p:nvPr/>
        </p:nvSpPr>
        <p:spPr>
          <a:xfrm>
            <a:off x="191344" y="332656"/>
            <a:ext cx="11881320" cy="765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Get-DbcCheck 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311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1588" y="-6516"/>
            <a:ext cx="12242900" cy="68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FE41-8E8B-4873-94D5-6353C5D67246}"/>
              </a:ext>
            </a:extLst>
          </p:cNvPr>
          <p:cNvSpPr txBox="1">
            <a:spLocks/>
          </p:cNvSpPr>
          <p:nvPr/>
        </p:nvSpPr>
        <p:spPr>
          <a:xfrm>
            <a:off x="2459596" y="1124744"/>
            <a:ext cx="7272808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AEB40-A2BD-40B5-9684-FD9028D179B2}"/>
              </a:ext>
            </a:extLst>
          </p:cNvPr>
          <p:cNvSpPr/>
          <p:nvPr/>
        </p:nvSpPr>
        <p:spPr>
          <a:xfrm>
            <a:off x="2693622" y="3429000"/>
            <a:ext cx="6804756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278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844824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C5B61F-64BC-44A9-B75E-4B0F675E77CA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579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6E722D-539A-40C9-AAC1-358B03C02FC1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572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D40-83D1-4DCC-86CD-C80FE3EC05E7}"/>
              </a:ext>
            </a:extLst>
          </p:cNvPr>
          <p:cNvSpPr txBox="1">
            <a:spLocks/>
          </p:cNvSpPr>
          <p:nvPr/>
        </p:nvSpPr>
        <p:spPr>
          <a:xfrm>
            <a:off x="3053662" y="1052736"/>
            <a:ext cx="6084676" cy="765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I Run A Check?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F34CA1-31D0-494E-9918-1F23AB4E0569}"/>
              </a:ext>
            </a:extLst>
          </p:cNvPr>
          <p:cNvSpPr/>
          <p:nvPr/>
        </p:nvSpPr>
        <p:spPr>
          <a:xfrm>
            <a:off x="1415480" y="2684565"/>
            <a:ext cx="9361040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</a:rPr>
              <a:t>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SqlInstance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 –Check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FailedJob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24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2" y="188640"/>
            <a:ext cx="8243735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Invoke-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6" y="1412776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1734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# Set the instances to check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app.sqlinstance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638108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 don’t have Ola installed in the default  database (master)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D027B8-A1B7-4317-9250-E8CDDFC0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158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44F9AD6-F247-41B7-AD92-61CEB66C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553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A92E5D-1FF5-4ADF-9567-39934A6D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184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/Import-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C:\Users\Beard\git\PesterConfigs\Application1_PROD.json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C:\Users\Hair\git\PesterConfigs\Client1_System2_Quick.json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737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72316" y="-99392"/>
            <a:ext cx="1245007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8" y="332656"/>
            <a:ext cx="4716524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\App1_Dev.json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Development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\App1_Test.json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Test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Production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Start-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21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359" y="109439"/>
            <a:ext cx="4739282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532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671" y="483770"/>
            <a:ext cx="5922658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Set-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–Name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app.checkrepos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–Value ‘Path To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PesterTests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’ -Append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32822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847528" y="1119425"/>
            <a:ext cx="6264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Hey Beardy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MUST BE TIME </a:t>
            </a:r>
            <a:b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FOR A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120913"/>
            <a:ext cx="2380173" cy="42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88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AppleStorm" panose="02000603000000000000" pitchFamily="50" charset="0"/>
                <a:ea typeface="+mn-ea"/>
                <a:cs typeface="Calibri Light"/>
              </a:rPr>
              <a:t>Just like Jimi Hendrix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FFFF00"/>
              </a:highlight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FFFF00"/>
              </a:highlight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Calibri"/>
                <a:hlinkClick r:id="rId3"/>
              </a:rPr>
              <a:t>session feedback forms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2487" y="-1"/>
            <a:ext cx="12358209" cy="68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204165" y="-51459"/>
            <a:ext cx="12409753" cy="70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323" y="4166757"/>
            <a:ext cx="4851760" cy="27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9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12217"/>
            <a:ext cx="12188825" cy="6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2162</TotalTime>
  <Words>798</Words>
  <Application>Microsoft Office PowerPoint</Application>
  <PresentationFormat>Widescreen</PresentationFormat>
  <Paragraphs>212</Paragraphs>
  <Slides>56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Gill Sans</vt:lpstr>
      <vt:lpstr>Lucida Console</vt:lpstr>
      <vt:lpstr>Segoe UI</vt:lpstr>
      <vt:lpstr>Segoe UI Light</vt:lpstr>
      <vt:lpstr>Segoe UI Semilight</vt:lpstr>
      <vt:lpstr>Chalkboard 16x9</vt:lpstr>
      <vt:lpstr>PASS 2013_SpeakerTemplate_16x9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Checks Are Available? Use Get-DbcCheck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2019-03-20T16:25:51Z</dcterms:modified>
</cp:coreProperties>
</file>